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p:scale>
          <a:sx n="59" d="100"/>
          <a:sy n="59" d="100"/>
        </p:scale>
        <p:origin x="1041" y="75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1/22/2018 7:02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1/22/2018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7:02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8:46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8:48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8:50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1/22/2018 7:02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22/01/2018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23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Oklahoma City, Oklahoma</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366080" cy="369332"/>
          </a:xfrm>
          <a:prstGeom prst="rect">
            <a:avLst/>
          </a:prstGeom>
        </p:spPr>
        <p:txBody>
          <a:bodyPr wrap="none">
            <a:spAutoFit/>
          </a:bodyPr>
          <a:lstStyle/>
          <a:p>
            <a:r>
              <a:rPr lang="en-US" dirty="0"/>
              <a:t>10:45 – 11:10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09974" cy="369332"/>
          </a:xfrm>
          <a:prstGeom prst="rect">
            <a:avLst/>
          </a:prstGeom>
        </p:spPr>
        <p:txBody>
          <a:bodyPr wrap="none">
            <a:spAutoFit/>
          </a:bodyPr>
          <a:lstStyle/>
          <a:p>
            <a:r>
              <a:rPr lang="en-US" dirty="0"/>
              <a:t>9:50 – 10:15</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326004" cy="369332"/>
          </a:xfrm>
          <a:prstGeom prst="rect">
            <a:avLst/>
          </a:prstGeom>
        </p:spPr>
        <p:txBody>
          <a:bodyPr wrap="none">
            <a:spAutoFit/>
          </a:bodyPr>
          <a:lstStyle/>
          <a:p>
            <a:r>
              <a:rPr lang="en-US" dirty="0"/>
              <a:t>11:10 – 11:35</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2"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96536" cy="369332"/>
          </a:xfrm>
          <a:prstGeom prst="rect">
            <a:avLst/>
          </a:prstGeom>
        </p:spPr>
        <p:txBody>
          <a:bodyPr wrap="none">
            <a:spAutoFit/>
          </a:bodyPr>
          <a:lstStyle/>
          <a:p>
            <a:r>
              <a:rPr lang="en-US" dirty="0"/>
              <a:t>11:35 – 12:00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4506</Words>
  <Application>Microsoft Office PowerPoint</Application>
  <PresentationFormat>Custom</PresentationFormat>
  <Paragraphs>948</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2018-01-23T03:06:41Z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